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1" r:id="rId27"/>
    <p:sldId id="450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46"/>
            <p14:sldId id="447"/>
            <p14:sldId id="448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66" d="100"/>
          <a:sy n="66" d="100"/>
        </p:scale>
        <p:origin x="532" y="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6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</a:t>
            </a:r>
            <a:r>
              <a:rPr lang="en-GB" sz="1600" spc="300" dirty="0" smtClean="0"/>
              <a:t>a waste of resources </a:t>
            </a:r>
            <a:r>
              <a:rPr lang="en-GB" sz="1600" spc="300" dirty="0" smtClean="0"/>
              <a:t>which </a:t>
            </a:r>
            <a:r>
              <a:rPr lang="en-GB" sz="1600" spc="300" dirty="0"/>
              <a:t>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</a:t>
            </a:r>
            <a:r>
              <a:rPr lang="en-GB" sz="1400" spc="300" dirty="0" smtClean="0"/>
              <a:t>(when the perturbation step is higher) working </a:t>
            </a:r>
            <a:r>
              <a:rPr lang="en-GB" sz="1400" spc="300" dirty="0"/>
              <a:t>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 smtClean="0"/>
              <a:t>Duty cycle is updated </a:t>
            </a:r>
          </a:p>
          <a:p>
            <a:r>
              <a:rPr lang="en-GB" sz="1400" spc="300" dirty="0" smtClean="0"/>
              <a:t>Every 3 MPPT periods, which is 30 ms at 100 Hz</a:t>
            </a:r>
            <a:endParaRPr lang="en-GB" sz="1400" spc="3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 – </a:t>
            </a:r>
            <a:r>
              <a:rPr lang="en-GB" dirty="0">
                <a:solidFill>
                  <a:srgbClr val="FF0000"/>
                </a:solidFill>
              </a:rPr>
              <a:t>Maybe it is redundant to say it twice¿?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118998" y="2273372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cost.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FC65260-C6B2-4A50-B350-E0D1760A84A5}"/>
              </a:ext>
            </a:extLst>
          </p:cNvPr>
          <p:cNvSpPr txBox="1"/>
          <p:nvPr/>
        </p:nvSpPr>
        <p:spPr>
          <a:xfrm>
            <a:off x="6495529" y="2270779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decrease.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increase.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Lower losses, higher cost.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Pros: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Using only a voltage sensor.			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Open loop control.</a:t>
            </a:r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Contras: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>
                <a:solidFill>
                  <a:srgbClr val="FF0000"/>
                </a:solidFill>
              </a:rPr>
              <a:t>The method can’t handle a change in environmental condition (temperature, partial shading). ¿?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 – </a:t>
            </a:r>
            <a:r>
              <a:rPr lang="en-GB" dirty="0">
                <a:solidFill>
                  <a:srgbClr val="FF0000"/>
                </a:solidFill>
              </a:rPr>
              <a:t>Remember to explain to the group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not needing an accurate mathematical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The method can’t handle a change in environmental condition (temperature, partial shading).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>
              <a:solidFill>
                <a:srgbClr val="FF0000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Microcracks: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The orientation is important for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causing power losses.</a:t>
            </a:r>
          </a:p>
          <a:p>
            <a:r>
              <a:rPr lang="en-GB" sz="1600" spc="300" dirty="0">
                <a:solidFill>
                  <a:srgbClr val="FF0000"/>
                </a:solidFill>
              </a:rPr>
              <a:t>   T</a:t>
            </a:r>
            <a:r>
              <a:rPr lang="en-US" sz="1600" spc="300" dirty="0">
                <a:solidFill>
                  <a:srgbClr val="FF0000"/>
                </a:solidFill>
              </a:rPr>
              <a:t>he most critical one is parallel to the</a:t>
            </a:r>
          </a:p>
          <a:p>
            <a:r>
              <a:rPr lang="en-US" sz="1600" spc="300" dirty="0">
                <a:solidFill>
                  <a:srgbClr val="FF0000"/>
                </a:solidFill>
              </a:rPr>
              <a:t>   busbars. OUT OF SCOPE¿?</a:t>
            </a:r>
            <a:endParaRPr lang="en-GB" sz="1600" spc="3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7173807" y="4591332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4006492" cy="34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900</TotalTime>
  <Words>1335</Words>
  <Application>Microsoft Office PowerPoint</Application>
  <PresentationFormat>Panorámica</PresentationFormat>
  <Paragraphs>339</Paragraphs>
  <Slides>27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 – Maybe it is redundant to say it twice¿?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Another MPPT algorithm: Fuzzy logic control – Remember to explain to the group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504</cp:revision>
  <cp:lastPrinted>2017-03-09T03:48:56Z</cp:lastPrinted>
  <dcterms:created xsi:type="dcterms:W3CDTF">2016-11-10T06:07:03Z</dcterms:created>
  <dcterms:modified xsi:type="dcterms:W3CDTF">2019-01-10T02:28:26Z</dcterms:modified>
</cp:coreProperties>
</file>